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7" r:id="rId1"/>
  </p:sldMasterIdLst>
  <p:handoutMasterIdLst>
    <p:handoutMasterId r:id="rId8"/>
  </p:handoutMasterIdLst>
  <p:sldIdLst>
    <p:sldId id="256" r:id="rId2"/>
    <p:sldId id="259" r:id="rId3"/>
    <p:sldId id="257" r:id="rId4"/>
    <p:sldId id="261" r:id="rId5"/>
    <p:sldId id="258" r:id="rId6"/>
    <p:sldId id="263" r:id="rId7"/>
  </p:sldIdLst>
  <p:sldSz cx="9144000" cy="6858000" type="screen4x3"/>
  <p:notesSz cx="9296400" cy="6881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7" d="100"/>
          <a:sy n="37" d="100"/>
        </p:scale>
        <p:origin x="690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9075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5738" y="0"/>
            <a:ext cx="4029075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35738"/>
            <a:ext cx="4029075" cy="34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5738" y="6535738"/>
            <a:ext cx="4029075" cy="34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D243EC9F-5787-4291-AD45-586E3DC01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8152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1" y="2222623"/>
            <a:ext cx="5917679" cy="2554983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866441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76937" y="1828799"/>
            <a:ext cx="990599" cy="228659"/>
          </a:xfrm>
        </p:spPr>
        <p:txBody>
          <a:bodyPr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10" y="3264407"/>
            <a:ext cx="3859795" cy="228659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B0AF72AC-672B-4D0B-92D2-35DA73C9323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715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9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5" y="4961453"/>
            <a:ext cx="6422002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3" y="5528191"/>
            <a:ext cx="6422003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D0F1666-7561-4915-B509-1F31721A028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640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2004" cy="1692720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8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D0F1666-7561-4915-B509-1F31721A028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8357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12" name="TextBox 11"/>
          <p:cNvSpPr txBox="1"/>
          <p:nvPr/>
        </p:nvSpPr>
        <p:spPr bwMode="gray">
          <a:xfrm>
            <a:off x="7033422" y="2898648"/>
            <a:ext cx="6605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/>
              <a:t>”</a:t>
            </a:r>
          </a:p>
        </p:txBody>
      </p:sp>
      <p:sp>
        <p:nvSpPr>
          <p:cNvPr id="11" name="TextBox 10"/>
          <p:cNvSpPr txBox="1"/>
          <p:nvPr/>
        </p:nvSpPr>
        <p:spPr bwMode="gray">
          <a:xfrm>
            <a:off x="651683" y="589767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58" y="903421"/>
            <a:ext cx="6160385" cy="2895658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9" y="3809278"/>
            <a:ext cx="5646142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5"/>
            <a:ext cx="6422005" cy="1024065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D0F1666-7561-4915-B509-1F31721A028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646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057400"/>
            <a:ext cx="6422004" cy="2095500"/>
          </a:xfrm>
        </p:spPr>
        <p:txBody>
          <a:bodyPr anchor="b"/>
          <a:lstStyle>
            <a:lvl1pPr algn="l">
              <a:defRPr sz="36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D0F1666-7561-4915-B509-1F31721A028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9010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2305"/>
            <a:ext cx="6423592" cy="71466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0"/>
            <a:ext cx="2313433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5"/>
            <a:ext cx="2313432" cy="287771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8472" y="2489200"/>
            <a:ext cx="232675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2" y="3147165"/>
            <a:ext cx="2326749" cy="2869878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2489201"/>
            <a:ext cx="231374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3821" y="3147164"/>
            <a:ext cx="2313740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D0F1666-7561-4915-B509-1F31721A028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9724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3592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461" y="4180095"/>
            <a:ext cx="229904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2743" y="2486221"/>
            <a:ext cx="2021456" cy="145032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1"/>
          </p:nvPr>
        </p:nvSpPr>
        <p:spPr>
          <a:xfrm>
            <a:off x="881461" y="4837558"/>
            <a:ext cx="2298410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4318" y="4179596"/>
            <a:ext cx="231779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3550622" y="2509453"/>
            <a:ext cx="2025182" cy="1427089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04318" y="4837558"/>
            <a:ext cx="2330903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1" y="4179595"/>
            <a:ext cx="229949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6104946" y="2509453"/>
            <a:ext cx="2018839" cy="1427089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63821" y="4837558"/>
            <a:ext cx="229949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D0F1666-7561-4915-B509-1F31721A028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6070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0005ECC-7D11-4DC3-9BAC-F5D3CE5BACB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2241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5400000">
              <a:off x="1299309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414867" y="402165"/>
              <a:ext cx="46105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68970" y="1447799"/>
            <a:ext cx="1077347" cy="457199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440" y="1447799"/>
            <a:ext cx="4417234" cy="45720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C44A06F-BE92-4E83-B5DE-091BAE247AE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519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AF28D748-7362-47B8-A7CD-46F7452A42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775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9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 bwMode="gray"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257588"/>
            <a:ext cx="3101765" cy="3020343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7"/>
            <a:ext cx="3054653" cy="302034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738039" y="7605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0B6509D0-AFED-4706-878F-5D4B8B3D302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688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199"/>
            <a:ext cx="3636980" cy="353060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0" y="2489199"/>
            <a:ext cx="3636981" cy="35306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ED7A4C3E-D5F7-4D71-91B5-AA9D5396BB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830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94298"/>
            <a:ext cx="3636980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39" y="3253588"/>
            <a:ext cx="3636981" cy="276621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1910803F-7AE2-4E23-B54E-E0FD74AB82A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643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92F54616-626B-43D8-B94D-3AD50D316A0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442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02DA762-B48C-41C6-B64B-7E5FA67F511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709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89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1182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3086845"/>
            <a:ext cx="2712589" cy="2938036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82364DE-E819-4DC7-B849-BD647740127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770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591" y="1340000"/>
            <a:ext cx="3001938" cy="161619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51591" y="3086100"/>
            <a:ext cx="3001938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C490236-F559-4DE6-9975-C99A2146DC4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612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25" name="Rectangle 24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8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3202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0"/>
            <a:ext cx="6343201" cy="353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39638" y="6365499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8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D0F1666-7561-4915-B509-1F31721A028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408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9" r:id="rId2"/>
    <p:sldLayoutId id="2147483940" r:id="rId3"/>
    <p:sldLayoutId id="2147483941" r:id="rId4"/>
    <p:sldLayoutId id="2147483942" r:id="rId5"/>
    <p:sldLayoutId id="2147483943" r:id="rId6"/>
    <p:sldLayoutId id="2147483944" r:id="rId7"/>
    <p:sldLayoutId id="2147483945" r:id="rId8"/>
    <p:sldLayoutId id="2147483946" r:id="rId9"/>
    <p:sldLayoutId id="2147483947" r:id="rId10"/>
    <p:sldLayoutId id="2147483948" r:id="rId11"/>
    <p:sldLayoutId id="2147483949" r:id="rId12"/>
    <p:sldLayoutId id="2147483950" r:id="rId13"/>
    <p:sldLayoutId id="2147483951" r:id="rId14"/>
    <p:sldLayoutId id="2147483952" r:id="rId15"/>
    <p:sldLayoutId id="2147483953" r:id="rId16"/>
    <p:sldLayoutId id="214748395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7772400" cy="1600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cap="none" dirty="0" smtClean="0"/>
              <a:t>Name Of Person</a:t>
            </a:r>
            <a:endParaRPr lang="en-US" cap="none" dirty="0">
              <a:latin typeface="Comic Sans MS" pitchFamily="66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Biography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Your Name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Date</a:t>
            </a:r>
            <a:endParaRPr lang="en-US" dirty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153400" cy="2286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cap="none" dirty="0" smtClean="0"/>
              <a:t/>
            </a:r>
            <a:br>
              <a:rPr lang="en-US" sz="4000" cap="none" dirty="0" smtClean="0"/>
            </a:br>
            <a:endParaRPr lang="en-US" sz="4000" cap="none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3048000"/>
            <a:ext cx="7086600" cy="3352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800" dirty="0"/>
              <a:t>Early Life</a:t>
            </a:r>
            <a:endParaRPr lang="en-US" dirty="0" smtClean="0"/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 smtClean="0"/>
              <a:t>3 facts about their childhood/early life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76200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 kern="1200" cap="all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Trebuchet MS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Trebuchet MS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Trebuchet MS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800" b="1">
                <a:solidFill>
                  <a:schemeClr val="tx1"/>
                </a:solidFill>
                <a:latin typeface="Trebuchet MS" pitchFamily="34" charset="0"/>
              </a:defRPr>
            </a:lvl9pPr>
            <a:extLst/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2800" cap="none" smtClean="0">
                <a:latin typeface="Comic Sans MS" pitchFamily="66" charset="0"/>
              </a:rPr>
              <a:t>Name of person</a:t>
            </a:r>
            <a:br>
              <a:rPr lang="en-US" sz="2800" cap="none" smtClean="0">
                <a:latin typeface="Comic Sans MS" pitchFamily="66" charset="0"/>
              </a:rPr>
            </a:br>
            <a:endParaRPr lang="en-US" sz="2800" cap="none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cap="none" dirty="0" smtClean="0">
                <a:latin typeface="Comic Sans MS" pitchFamily="66" charset="0"/>
              </a:rPr>
              <a:t>Name or nickname of this person</a:t>
            </a:r>
            <a:br>
              <a:rPr lang="en-US" sz="2800" cap="none" dirty="0" smtClean="0">
                <a:latin typeface="Comic Sans MS" pitchFamily="66" charset="0"/>
              </a:rPr>
            </a:br>
            <a:endParaRPr lang="en-US" sz="2800" cap="none" dirty="0">
              <a:latin typeface="Comic Sans MS" pitchFamily="66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+mj-lt"/>
              <a:buAutoNum type="arabicPeriod"/>
            </a:pPr>
            <a:r>
              <a:rPr lang="en-US" dirty="0" smtClean="0"/>
              <a:t>3 facts about their adult life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cap="none" dirty="0" smtClean="0"/>
              <a:t/>
            </a:r>
            <a:br>
              <a:rPr lang="en-US" sz="4000" cap="none" dirty="0" smtClean="0"/>
            </a:br>
            <a:r>
              <a:rPr lang="en-US" sz="4000" cap="none" dirty="0" smtClean="0"/>
              <a:t>Why Is This Person Notable/Famous?</a:t>
            </a:r>
            <a:endParaRPr lang="en-US" sz="4000" cap="none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6096000" cy="3505200"/>
          </a:xfrm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cap="none" dirty="0" smtClean="0"/>
              <a:t/>
            </a:r>
            <a:br>
              <a:rPr lang="en-US" sz="4000" cap="none" dirty="0" smtClean="0"/>
            </a:br>
            <a:r>
              <a:rPr lang="en-US" sz="3600" cap="none" dirty="0"/>
              <a:t>C</a:t>
            </a:r>
            <a:r>
              <a:rPr lang="en-US" sz="3600" cap="none" dirty="0" smtClean="0"/>
              <a:t>haracter traits of this person</a:t>
            </a:r>
            <a:endParaRPr lang="en-US" sz="3600" cap="none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5334000" cy="3352800"/>
          </a:xfrm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cap="none" dirty="0" smtClean="0"/>
              <a:t/>
            </a:r>
            <a:br>
              <a:rPr lang="en-US" sz="4000" cap="none" dirty="0" smtClean="0"/>
            </a:br>
            <a:r>
              <a:rPr lang="en-US" sz="3600" cap="none" dirty="0" smtClean="0"/>
              <a:t>Well know quote by this person</a:t>
            </a:r>
            <a:endParaRPr lang="en-US" sz="3600" cap="none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5334000" cy="3352800"/>
          </a:xfrm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325940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1138</TotalTime>
  <Words>30</Words>
  <Application>Microsoft Office PowerPoint</Application>
  <PresentationFormat>On-screen Show (4:3)</PresentationFormat>
  <Paragraphs>13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Century Gothic</vt:lpstr>
      <vt:lpstr>Comic Sans MS</vt:lpstr>
      <vt:lpstr>Wingdings 2</vt:lpstr>
      <vt:lpstr>Wingdings 3</vt:lpstr>
      <vt:lpstr>Ion Boardroom</vt:lpstr>
      <vt:lpstr>Name Of Person</vt:lpstr>
      <vt:lpstr> </vt:lpstr>
      <vt:lpstr>Name or nickname of this person </vt:lpstr>
      <vt:lpstr> Why Is This Person Notable/Famous?</vt:lpstr>
      <vt:lpstr> Character traits of this person</vt:lpstr>
      <vt:lpstr> Well know quote by this person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Person</dc:title>
  <dc:creator>Raj, Jill</dc:creator>
  <cp:lastModifiedBy>Liu, Amy</cp:lastModifiedBy>
  <cp:revision>10</cp:revision>
  <cp:lastPrinted>2013-01-29T23:17:37Z</cp:lastPrinted>
  <dcterms:created xsi:type="dcterms:W3CDTF">2011-01-24T15:46:06Z</dcterms:created>
  <dcterms:modified xsi:type="dcterms:W3CDTF">2019-05-10T16:57:31Z</dcterms:modified>
</cp:coreProperties>
</file>